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31"/>
  </p:notesMasterIdLst>
  <p:sldIdLst>
    <p:sldId id="257" r:id="rId2"/>
    <p:sldId id="271" r:id="rId3"/>
    <p:sldId id="272" r:id="rId4"/>
    <p:sldId id="273" r:id="rId5"/>
    <p:sldId id="274" r:id="rId6"/>
    <p:sldId id="276" r:id="rId7"/>
    <p:sldId id="275" r:id="rId8"/>
    <p:sldId id="277" r:id="rId9"/>
    <p:sldId id="278" r:id="rId10"/>
    <p:sldId id="279" r:id="rId11"/>
    <p:sldId id="280" r:id="rId12"/>
    <p:sldId id="282" r:id="rId13"/>
    <p:sldId id="281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4" r:id="rId22"/>
    <p:sldId id="293" r:id="rId23"/>
    <p:sldId id="292" r:id="rId24"/>
    <p:sldId id="291" r:id="rId25"/>
    <p:sldId id="297" r:id="rId26"/>
    <p:sldId id="296" r:id="rId27"/>
    <p:sldId id="295" r:id="rId28"/>
    <p:sldId id="290" r:id="rId29"/>
    <p:sldId id="270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98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711" autoAdjust="0"/>
  </p:normalViewPr>
  <p:slideViewPr>
    <p:cSldViewPr snapToGrid="0">
      <p:cViewPr varScale="1">
        <p:scale>
          <a:sx n="95" d="100"/>
          <a:sy n="95" d="100"/>
        </p:scale>
        <p:origin x="3259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https://www.cloudskillsboost.google/paths/183/course_templates/542/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ADA993A-F574-F601-A004-A5125D7D3616}"/>
              </a:ext>
            </a:extLst>
          </p:cNvPr>
          <p:cNvGrpSpPr/>
          <p:nvPr/>
        </p:nvGrpSpPr>
        <p:grpSpPr>
          <a:xfrm>
            <a:off x="7635445" y="1557406"/>
            <a:ext cx="4476190" cy="3639561"/>
            <a:chOff x="5905653" y="1076271"/>
            <a:chExt cx="4476190" cy="36395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79F77D-46EA-ADF7-4F9C-BF01E3A23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5653" y="1182499"/>
              <a:ext cx="4476190" cy="3533333"/>
            </a:xfrm>
            <a:prstGeom prst="rect">
              <a:avLst/>
            </a:prstGeom>
          </p:spPr>
        </p:pic>
        <p:pic>
          <p:nvPicPr>
            <p:cNvPr id="1026" name="Picture 2" descr="Google Cloud&quot; Icon - Download for free – Iconduck">
              <a:extLst>
                <a:ext uri="{FF2B5EF4-FFF2-40B4-BE49-F238E27FC236}">
                  <a16:creationId xmlns:a16="http://schemas.microsoft.com/office/drawing/2014/main" id="{C7A45449-4FAC-564E-3D8A-024211601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9971" y="1076271"/>
              <a:ext cx="2163777" cy="173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B527030-0178-A6BA-47C3-C321DDCC31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1009" y="789281"/>
            <a:ext cx="5471634" cy="50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557C63-B45A-C27C-8CAD-3371F3848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4438"/>
            <a:ext cx="12192000" cy="506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390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E94721-FA06-5D7B-B565-E5565DF8A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054" y="662700"/>
            <a:ext cx="10287892" cy="55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650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EBCC71-66EB-329F-D78A-923A2D328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224" y="1039923"/>
            <a:ext cx="9129551" cy="47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281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C01BF6-85A4-7DB7-A920-5DA90CEA2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61" y="1455249"/>
            <a:ext cx="10577477" cy="39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38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F2807A-7F26-2514-A610-8EFF0D8C2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532" y="830355"/>
            <a:ext cx="7574936" cy="51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788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CD15BC-07B9-A1F0-46A9-7814E2B38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996" y="1565748"/>
            <a:ext cx="6790008" cy="37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72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D3A353-F04F-42EC-276E-AC64121EA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157" y="685562"/>
            <a:ext cx="10211685" cy="548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21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71B190-6838-6393-6357-F64A2080C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2859"/>
            <a:ext cx="12192000" cy="455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41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F6F696-6492-0909-2E58-FC80AB7B2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242" y="2167780"/>
            <a:ext cx="9411516" cy="252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392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37BB67-1D2A-72A0-6BA8-9C54A286E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413" y="213081"/>
            <a:ext cx="8695173" cy="643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24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5864EA-8BCF-9BBE-1D10-E7BF23A55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72" y="703824"/>
            <a:ext cx="8610456" cy="545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69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22D599-26F2-8EF9-0FA2-B1E01F0F9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07" y="2129056"/>
            <a:ext cx="11106186" cy="259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890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92F331-D553-1895-6E21-CCB2B1AE0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07" y="1030705"/>
            <a:ext cx="10472786" cy="479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99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DCA1D7-DCA5-D920-AEB0-2E8CA44E0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66" y="641684"/>
            <a:ext cx="9903867" cy="557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055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FD93B2-E88C-AF46-A13E-88DC07ED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499" y="236325"/>
            <a:ext cx="8639002" cy="638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01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34E14F-26B7-21A6-9257-CD78FBD41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390" y="151598"/>
            <a:ext cx="8085221" cy="655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24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89AD81-4992-05E5-B1B9-D5434F1DD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881" y="457201"/>
            <a:ext cx="9478238" cy="594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889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98A8E3-9FE8-EAE5-5656-4631F0BFC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823" y="212393"/>
            <a:ext cx="8402355" cy="643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3048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8AFF24-1BB3-ACD5-3101-385D2599D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123" y="312821"/>
            <a:ext cx="9401754" cy="623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51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16C4AA-DA1D-ED1F-8299-A4EA7983C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002" y="240632"/>
            <a:ext cx="8415997" cy="637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04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F4B5C-AC0C-B97A-A293-41181DAC3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57" y="676747"/>
            <a:ext cx="9632885" cy="55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C88A57-D643-5531-B453-392EEF502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812"/>
            <a:ext cx="12192000" cy="62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193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E96F5E-45C1-3B8C-3A34-02E2BC8A3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0" y="0"/>
            <a:ext cx="121395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12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88E1CB-CC47-852D-D31E-FAE3E5ED6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9016"/>
            <a:ext cx="12192000" cy="567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34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84CA38-0930-9CCC-C419-5157EC900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80" y="0"/>
            <a:ext cx="11209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5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82375C-7161-0467-57AF-598005918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9560"/>
            <a:ext cx="12192000" cy="567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138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78DD36-9D79-0E0E-D860-6DBEC3221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819" y="0"/>
            <a:ext cx="102783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81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2C1DF3-4C8B-4430-7C9B-CE2B1C169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528" y="645812"/>
            <a:ext cx="8948335" cy="556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0048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12196</TotalTime>
  <Words>19</Words>
  <Application>Microsoft Office PowerPoint</Application>
  <PresentationFormat>Widescreen</PresentationFormat>
  <Paragraphs>2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Zain Naboulsi</dc:creator>
  <cp:lastModifiedBy>Zain Naboulsi</cp:lastModifiedBy>
  <cp:revision>11</cp:revision>
  <dcterms:created xsi:type="dcterms:W3CDTF">2024-06-30T01:37:58Z</dcterms:created>
  <dcterms:modified xsi:type="dcterms:W3CDTF">2024-12-29T00:58:55Z</dcterms:modified>
</cp:coreProperties>
</file>